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99" r:id="rId7"/>
    <p:sldId id="300" r:id="rId8"/>
    <p:sldId id="301" r:id="rId9"/>
    <p:sldId id="302" r:id="rId10"/>
    <p:sldId id="303" r:id="rId11"/>
    <p:sldId id="304" r:id="rId12"/>
    <p:sldId id="296" r:id="rId13"/>
  </p:sldIdLst>
  <p:sldSz cx="12192000" cy="6858000"/>
  <p:notesSz cx="6858000" cy="9144000"/>
  <p:defaultTextStyle>
    <a:defPPr rtl="0">
      <a:defRPr lang="de"/>
    </a:defPPr>
    <a:lvl1pPr marL="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ore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9FE"/>
    <a:srgbClr val="E0EDF5"/>
    <a:srgbClr val="FF99CC"/>
    <a:srgbClr val="FFFFFF"/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646" autoAdjust="0"/>
  </p:normalViewPr>
  <p:slideViewPr>
    <p:cSldViewPr snapToGrid="0">
      <p:cViewPr varScale="1">
        <p:scale>
          <a:sx n="123" d="100"/>
          <a:sy n="123" d="100"/>
        </p:scale>
        <p:origin x="114" y="132"/>
      </p:cViewPr>
      <p:guideLst/>
    </p:cSldViewPr>
  </p:slideViewPr>
  <p:outlineViewPr>
    <p:cViewPr>
      <p:scale>
        <a:sx n="33" d="100"/>
        <a:sy n="33" d="100"/>
      </p:scale>
      <p:origin x="0" y="-576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325"/>
    </p:cViewPr>
  </p:sorterViewPr>
  <p:notesViewPr>
    <p:cSldViewPr snapToGrid="0">
      <p:cViewPr varScale="1">
        <p:scale>
          <a:sx n="82" d="100"/>
          <a:sy n="82" d="100"/>
        </p:scale>
        <p:origin x="39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7FB8B65A-D69F-C26C-B67E-036EF77BF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2B9064-AE57-427F-E5AF-71DE7D52FE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pPr rtl="0"/>
            <a:fld id="{6724D395-066A-4F84-B1F6-A3F921994FFC}" type="datetime1">
              <a:rPr lang="it-IT" smtClean="0"/>
              <a:t>21/10/2024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186157A-CEB9-B0FC-3A49-BE950AEAD6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0819CA0-A57D-42D7-A625-56C22D0FA7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EAFF3A6F-DEFA-45E0-9496-BEE7C2C6F3D0}" type="slidenum">
              <a:rPr lang="it-IT" smtClean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0022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it-IT" sz="1200"/>
            </a:lvl1pPr>
          </a:lstStyle>
          <a:p>
            <a:fld id="{8E5CCF99-E88A-4792-B58A-FDEDC94DDECB}" type="datetime1">
              <a:rPr lang="it-IT" smtClean="0"/>
              <a:pPr/>
              <a:t>21/10/2024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it-IT" sz="1200"/>
            </a:lvl1pPr>
          </a:lstStyle>
          <a:p>
            <a:pPr rtl="0"/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it-IT" sz="1200"/>
            </a:lvl1pPr>
          </a:lstStyle>
          <a:p>
            <a:pPr rtl="0"/>
            <a:fld id="{F97DC217-DF71-1A49-B3EA-559F1F43B0FF}" type="slidenum">
              <a:rPr lang="it-IT" smtClean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it-IT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9385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5247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3814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250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8676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5617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1814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90964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fld id="{F97DC217-DF71-1A49-B3EA-559F1F43B0FF}" type="slidenum">
              <a:rPr lang="it-IT" smtClean="0"/>
              <a:t>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008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9AC79249-FDC0-364D-A734-AE1DE1605D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</a:lstStyle>
          <a:p>
            <a:pPr algn="ctr" rtl="0"/>
            <a:endParaRPr lang="it-IT" dirty="0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3537B6D-42A5-F449-2691-321A167F7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3419"/>
            <a:ext cx="12192000" cy="6861419"/>
            <a:chOff x="0" y="-3419"/>
            <a:chExt cx="12192000" cy="6861419"/>
          </a:xfrm>
        </p:grpSpPr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902465C8-266D-104C-9C49-323DF4A8277E}"/>
                </a:ext>
              </a:extLst>
            </p:cNvPr>
            <p:cNvSpPr/>
            <p:nvPr userDrawn="1"/>
          </p:nvSpPr>
          <p:spPr>
            <a:xfrm>
              <a:off x="583746" y="4960030"/>
              <a:ext cx="1551214" cy="1551214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1" name="Figura a mano libera 10">
              <a:extLst>
                <a:ext uri="{FF2B5EF4-FFF2-40B4-BE49-F238E27FC236}">
                  <a16:creationId xmlns:a16="http://schemas.microsoft.com/office/drawing/2014/main" id="{37979A1C-BF60-B345-A664-2E4F7A3461EB}"/>
                </a:ext>
              </a:extLst>
            </p:cNvPr>
            <p:cNvSpPr/>
            <p:nvPr userDrawn="1"/>
          </p:nvSpPr>
          <p:spPr>
            <a:xfrm>
              <a:off x="1" y="4571999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9" name="Figura a mano libera 8">
              <a:extLst>
                <a:ext uri="{FF2B5EF4-FFF2-40B4-BE49-F238E27FC236}">
                  <a16:creationId xmlns:a16="http://schemas.microsoft.com/office/drawing/2014/main" id="{58080B3E-915C-2D4C-8608-596E1BFD6387}"/>
                </a:ext>
              </a:extLst>
            </p:cNvPr>
            <p:cNvSpPr/>
            <p:nvPr userDrawn="1"/>
          </p:nvSpPr>
          <p:spPr>
            <a:xfrm>
              <a:off x="1" y="5739492"/>
              <a:ext cx="1118508" cy="1118508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-3419"/>
              <a:ext cx="3927573" cy="3165022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28" name="Figura a mano libera 27">
              <a:extLst>
                <a:ext uri="{FF2B5EF4-FFF2-40B4-BE49-F238E27FC236}">
                  <a16:creationId xmlns:a16="http://schemas.microsoft.com/office/drawing/2014/main" id="{9E240E8A-950E-7946-826C-415CB5DACA43}"/>
                </a:ext>
              </a:extLst>
            </p:cNvPr>
            <p:cNvSpPr/>
            <p:nvPr userDrawn="1"/>
          </p:nvSpPr>
          <p:spPr>
            <a:xfrm>
              <a:off x="11024507" y="4580708"/>
              <a:ext cx="1167493" cy="2277292"/>
            </a:xfrm>
            <a:custGeom>
              <a:avLst/>
              <a:gdLst>
                <a:gd name="connsiteX0" fmla="*/ 1167473 w 1167493"/>
                <a:gd name="connsiteY0" fmla="*/ 0 h 2272167"/>
                <a:gd name="connsiteX1" fmla="*/ 1167493 w 1167493"/>
                <a:gd name="connsiteY1" fmla="*/ 0 h 2272167"/>
                <a:gd name="connsiteX2" fmla="*/ 1167493 w 1167493"/>
                <a:gd name="connsiteY2" fmla="*/ 492960 h 2272167"/>
                <a:gd name="connsiteX3" fmla="*/ 1167493 w 1167493"/>
                <a:gd name="connsiteY3" fmla="*/ 720385 h 2272167"/>
                <a:gd name="connsiteX4" fmla="*/ 1167493 w 1167493"/>
                <a:gd name="connsiteY4" fmla="*/ 2272167 h 2272167"/>
                <a:gd name="connsiteX5" fmla="*/ 0 w 1167493"/>
                <a:gd name="connsiteY5" fmla="*/ 2272167 h 2272167"/>
                <a:gd name="connsiteX6" fmla="*/ 0 w 1167493"/>
                <a:gd name="connsiteY6" fmla="*/ 1898074 h 2272167"/>
                <a:gd name="connsiteX7" fmla="*/ 0 w 1167493"/>
                <a:gd name="connsiteY7" fmla="*/ 1271597 h 2272167"/>
                <a:gd name="connsiteX8" fmla="*/ 0 w 1167493"/>
                <a:gd name="connsiteY8" fmla="*/ 1177688 h 2272167"/>
                <a:gd name="connsiteX9" fmla="*/ 1048124 w 1167493"/>
                <a:gd name="connsiteY9" fmla="*/ 6080 h 2272167"/>
                <a:gd name="connsiteX10" fmla="*/ 1167473 w 1167493"/>
                <a:gd name="connsiteY10" fmla="*/ 0 h 227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7493" h="2272167">
                  <a:moveTo>
                    <a:pt x="1167473" y="0"/>
                  </a:moveTo>
                  <a:lnTo>
                    <a:pt x="1167493" y="0"/>
                  </a:lnTo>
                  <a:lnTo>
                    <a:pt x="1167493" y="492960"/>
                  </a:lnTo>
                  <a:lnTo>
                    <a:pt x="1167493" y="720385"/>
                  </a:lnTo>
                  <a:lnTo>
                    <a:pt x="1167493" y="2272167"/>
                  </a:lnTo>
                  <a:lnTo>
                    <a:pt x="0" y="2272167"/>
                  </a:lnTo>
                  <a:lnTo>
                    <a:pt x="0" y="1898074"/>
                  </a:lnTo>
                  <a:lnTo>
                    <a:pt x="0" y="1271597"/>
                  </a:lnTo>
                  <a:lnTo>
                    <a:pt x="0" y="1177688"/>
                  </a:lnTo>
                  <a:cubicBezTo>
                    <a:pt x="0" y="567919"/>
                    <a:pt x="459408" y="66389"/>
                    <a:pt x="1048124" y="6080"/>
                  </a:cubicBezTo>
                  <a:lnTo>
                    <a:pt x="1167473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3" y="232913"/>
            <a:ext cx="7096933" cy="3830130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>
            <a:extLst>
              <a:ext uri="{FF2B5EF4-FFF2-40B4-BE49-F238E27FC236}">
                <a16:creationId xmlns:a16="http://schemas.microsoft.com/office/drawing/2014/main" id="{AC10D125-AB73-D276-4947-94204736A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>
                <a:latin typeface="+mn-lt"/>
              </a:endParaRPr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8864" y="102021"/>
            <a:ext cx="9779183" cy="174441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58865" y="2017467"/>
            <a:ext cx="9779182" cy="3366815"/>
          </a:xfrm>
        </p:spPr>
        <p:txBody>
          <a:bodyPr rtlCol="0">
            <a:norm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CCEDB282-8288-C81F-52B5-048A3E80C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08822" cy="6858003"/>
            <a:chOff x="0" y="-1"/>
            <a:chExt cx="12208822" cy="6858003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2A62587F-7496-384A-AF40-18FC8CF0709D}"/>
                </a:ext>
              </a:extLst>
            </p:cNvPr>
            <p:cNvSpPr/>
            <p:nvPr userDrawn="1"/>
          </p:nvSpPr>
          <p:spPr>
            <a:xfrm>
              <a:off x="0" y="2286002"/>
              <a:ext cx="12208822" cy="4572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2" name="Figura a mano libera 11">
              <a:extLst>
                <a:ext uri="{FF2B5EF4-FFF2-40B4-BE49-F238E27FC236}">
                  <a16:creationId xmlns:a16="http://schemas.microsoft.com/office/drawing/2014/main" id="{84DB028B-A475-224B-B675-A15A56CAD0BF}"/>
                </a:ext>
              </a:extLst>
            </p:cNvPr>
            <p:cNvSpPr/>
            <p:nvPr userDrawn="1"/>
          </p:nvSpPr>
          <p:spPr>
            <a:xfrm flipH="1">
              <a:off x="8597718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61C34955-105B-4D4D-B51D-754C5D38A85D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2734DEB1-EC02-2E42-9292-4ADD115060A5}"/>
                </a:ext>
              </a:extLst>
            </p:cNvPr>
            <p:cNvSpPr/>
            <p:nvPr userDrawn="1"/>
          </p:nvSpPr>
          <p:spPr>
            <a:xfrm rot="5400000" flipH="1" flipV="1">
              <a:off x="10344100" y="438098"/>
              <a:ext cx="2285999" cy="1409801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45085"/>
            <a:ext cx="9779183" cy="1600835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1EED44-783E-8705-4119-D7E9F7D4F2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166087" y="2652713"/>
            <a:ext cx="9780587" cy="3436936"/>
          </a:xfrm>
        </p:spPr>
        <p:txBody>
          <a:bodyPr rtlCol="0">
            <a:normAutofit/>
          </a:bodyPr>
          <a:lstStyle>
            <a:lvl1pPr marL="3429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09728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371600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 lang="it-IT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 lang="it-IT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317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olo della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95FBCE6F-2AA9-31FE-8148-33B480735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Figura a mano libera 22">
              <a:extLst>
                <a:ext uri="{FF2B5EF4-FFF2-40B4-BE49-F238E27FC236}">
                  <a16:creationId xmlns:a16="http://schemas.microsoft.com/office/drawing/2014/main" id="{067EACEC-C2DD-EA42-8504-176673AD1F20}"/>
                </a:ext>
              </a:extLst>
            </p:cNvPr>
            <p:cNvSpPr/>
            <p:nvPr userDrawn="1"/>
          </p:nvSpPr>
          <p:spPr>
            <a:xfrm>
              <a:off x="0" y="0"/>
              <a:ext cx="8025490" cy="6858000"/>
            </a:xfrm>
            <a:custGeom>
              <a:avLst/>
              <a:gdLst>
                <a:gd name="connsiteX0" fmla="*/ 0 w 8025490"/>
                <a:gd name="connsiteY0" fmla="*/ 0 h 6858000"/>
                <a:gd name="connsiteX1" fmla="*/ 4596490 w 8025490"/>
                <a:gd name="connsiteY1" fmla="*/ 0 h 6858000"/>
                <a:gd name="connsiteX2" fmla="*/ 8025490 w 8025490"/>
                <a:gd name="connsiteY2" fmla="*/ 3429000 h 6858000"/>
                <a:gd name="connsiteX3" fmla="*/ 4596490 w 8025490"/>
                <a:gd name="connsiteY3" fmla="*/ 6858000 h 6858000"/>
                <a:gd name="connsiteX4" fmla="*/ 0 w 8025490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25490" h="6858000">
                  <a:moveTo>
                    <a:pt x="0" y="0"/>
                  </a:moveTo>
                  <a:lnTo>
                    <a:pt x="4596490" y="0"/>
                  </a:lnTo>
                  <a:cubicBezTo>
                    <a:pt x="6490274" y="0"/>
                    <a:pt x="8025490" y="1535216"/>
                    <a:pt x="8025490" y="3429000"/>
                  </a:cubicBezTo>
                  <a:cubicBezTo>
                    <a:pt x="8025490" y="5322784"/>
                    <a:pt x="6490274" y="6858000"/>
                    <a:pt x="4596490" y="6858000"/>
                  </a:cubicBezTo>
                  <a:lnTo>
                    <a:pt x="0" y="685800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89843C7E-5704-7A46-8974-F3BFA42E7310}"/>
                </a:ext>
              </a:extLst>
            </p:cNvPr>
            <p:cNvGrpSpPr/>
            <p:nvPr userDrawn="1"/>
          </p:nvGrpSpPr>
          <p:grpSpPr>
            <a:xfrm rot="16200000">
              <a:off x="8286528" y="2207195"/>
              <a:ext cx="3032351" cy="2443610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0B179973-08D2-EF40-B516-35E75E906394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8" name="Figura a mano libera 17">
              <a:extLst>
                <a:ext uri="{FF2B5EF4-FFF2-40B4-BE49-F238E27FC236}">
                  <a16:creationId xmlns:a16="http://schemas.microsoft.com/office/drawing/2014/main" id="{6C811FF3-E48A-194D-8022-65F8C3A17449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177553"/>
            <a:ext cx="6245912" cy="3269447"/>
          </a:xfrm>
        </p:spPr>
        <p:txBody>
          <a:bodyPr bIns="0" rtlCol="0" anchor="b">
            <a:noAutofit/>
          </a:bodyPr>
          <a:lstStyle>
            <a:lvl1pPr algn="l">
              <a:defRPr lang="it-IT"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4" y="3492896"/>
            <a:ext cx="6245912" cy="912850"/>
          </a:xfrm>
        </p:spPr>
        <p:txBody>
          <a:bodyPr rtlCol="0" anchor="ctr" anchorCtr="0">
            <a:noAutofit/>
          </a:bodyPr>
          <a:lstStyle>
            <a:lvl1pPr marL="0" indent="0" algn="l">
              <a:buNone/>
              <a:defRPr lang="it-IT"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rtl="0"/>
            <a:r>
              <a:rPr lang="it-IT"/>
              <a:t>Fare clic per inserire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 in colon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14DB56B5-5DD7-95E3-52B2-EDC4B3F13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flipH="1">
              <a:off x="8580896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6" name="Figura a mano libera 5">
              <a:extLst>
                <a:ext uri="{FF2B5EF4-FFF2-40B4-BE49-F238E27FC236}">
                  <a16:creationId xmlns:a16="http://schemas.microsoft.com/office/drawing/2014/main" id="{D11C9832-A021-954E-A34F-2988D1189AE9}"/>
                </a:ext>
              </a:extLst>
            </p:cNvPr>
            <p:cNvSpPr/>
            <p:nvPr userDrawn="1"/>
          </p:nvSpPr>
          <p:spPr>
            <a:xfrm>
              <a:off x="1" y="0"/>
              <a:ext cx="933856" cy="933856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9861BC34-DFBF-2D4F-B463-FCFBC08391FF}"/>
                </a:ext>
              </a:extLst>
            </p:cNvPr>
            <p:cNvGrpSpPr/>
            <p:nvPr userDrawn="1"/>
          </p:nvGrpSpPr>
          <p:grpSpPr>
            <a:xfrm>
              <a:off x="8082092" y="5590903"/>
              <a:ext cx="1572380" cy="1267097"/>
              <a:chOff x="7413403" y="4976359"/>
              <a:chExt cx="2334986" cy="1881641"/>
            </a:xfrm>
          </p:grpSpPr>
          <p:sp>
            <p:nvSpPr>
              <p:cNvPr id="7" name="Figura a mano libera 6">
                <a:extLst>
                  <a:ext uri="{FF2B5EF4-FFF2-40B4-BE49-F238E27FC236}">
                    <a16:creationId xmlns:a16="http://schemas.microsoft.com/office/drawing/2014/main" id="{55C37C19-F268-4A43-A0D4-3B1B38D48952}"/>
                  </a:ext>
                </a:extLst>
              </p:cNvPr>
              <p:cNvSpPr/>
              <p:nvPr userDrawn="1"/>
            </p:nvSpPr>
            <p:spPr>
              <a:xfrm rot="5400000" flipH="1" flipV="1">
                <a:off x="8223822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  <p:sp>
            <p:nvSpPr>
              <p:cNvPr id="8" name="Figura a mano libera 7">
                <a:extLst>
                  <a:ext uri="{FF2B5EF4-FFF2-40B4-BE49-F238E27FC236}">
                    <a16:creationId xmlns:a16="http://schemas.microsoft.com/office/drawing/2014/main" id="{E4F760E5-9D5D-E44F-AEBF-20CA8DE87D11}"/>
                  </a:ext>
                </a:extLst>
              </p:cNvPr>
              <p:cNvSpPr/>
              <p:nvPr userDrawn="1"/>
            </p:nvSpPr>
            <p:spPr>
              <a:xfrm rot="16200000" flipV="1">
                <a:off x="7056329" y="5333433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>
                  <a:latin typeface="+mn-lt"/>
                </a:endParaRPr>
              </a:p>
            </p:txBody>
          </p:sp>
        </p:grp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601200" cy="1653371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7843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2 contenu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>
            <a:extLst>
              <a:ext uri="{FF2B5EF4-FFF2-40B4-BE49-F238E27FC236}">
                <a16:creationId xmlns:a16="http://schemas.microsoft.com/office/drawing/2014/main" id="{1A0E8D4A-B13C-C7EE-5E27-278124A127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" y="1"/>
            <a:ext cx="12191999" cy="6857999"/>
            <a:chOff x="1" y="1"/>
            <a:chExt cx="12191999" cy="6857999"/>
          </a:xfrm>
        </p:grpSpPr>
        <p:sp>
          <p:nvSpPr>
            <p:cNvPr id="4" name="Figura a mano libera 3">
              <a:extLst>
                <a:ext uri="{FF2B5EF4-FFF2-40B4-BE49-F238E27FC236}">
                  <a16:creationId xmlns:a16="http://schemas.microsoft.com/office/drawing/2014/main" id="{6A7F6A3F-E1DD-A246-9A6D-5F9B18BA2588}"/>
                </a:ext>
              </a:extLst>
            </p:cNvPr>
            <p:cNvSpPr/>
            <p:nvPr userDrawn="1"/>
          </p:nvSpPr>
          <p:spPr>
            <a:xfrm flipH="1">
              <a:off x="8580896" y="1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0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lnTo>
                    <a:pt x="1167493" y="0"/>
                  </a:lnTo>
                  <a:cubicBezTo>
                    <a:pt x="522704" y="0"/>
                    <a:pt x="0" y="522704"/>
                    <a:pt x="0" y="11674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5" name="Figura a mano libera 4">
              <a:extLst>
                <a:ext uri="{FF2B5EF4-FFF2-40B4-BE49-F238E27FC236}">
                  <a16:creationId xmlns:a16="http://schemas.microsoft.com/office/drawing/2014/main" id="{055FD0FC-C8FF-6741-A364-A29CDC6F9495}"/>
                </a:ext>
              </a:extLst>
            </p:cNvPr>
            <p:cNvSpPr/>
            <p:nvPr userDrawn="1"/>
          </p:nvSpPr>
          <p:spPr>
            <a:xfrm rot="5400000" flipH="1">
              <a:off x="1" y="3246896"/>
              <a:ext cx="3611104" cy="3611104"/>
            </a:xfrm>
            <a:custGeom>
              <a:avLst/>
              <a:gdLst>
                <a:gd name="connsiteX0" fmla="*/ 0 w 1167493"/>
                <a:gd name="connsiteY0" fmla="*/ 0 h 1167493"/>
                <a:gd name="connsiteX1" fmla="*/ 1167493 w 1167493"/>
                <a:gd name="connsiteY1" fmla="*/ 1167493 h 1167493"/>
                <a:gd name="connsiteX2" fmla="*/ 0 w 1167493"/>
                <a:gd name="connsiteY2" fmla="*/ 1167493 h 1167493"/>
                <a:gd name="connsiteX3" fmla="*/ 0 w 1167493"/>
                <a:gd name="connsiteY3" fmla="*/ 0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7493" h="1167493">
                  <a:moveTo>
                    <a:pt x="0" y="0"/>
                  </a:moveTo>
                  <a:cubicBezTo>
                    <a:pt x="0" y="644789"/>
                    <a:pt x="522704" y="1167493"/>
                    <a:pt x="1167493" y="1167493"/>
                  </a:cubicBezTo>
                  <a:lnTo>
                    <a:pt x="0" y="11674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69008"/>
            <a:ext cx="9779183" cy="1706563"/>
          </a:xfrm>
        </p:spPr>
        <p:txBody>
          <a:bodyPr rtlCol="0" anchor="b">
            <a:noAutofit/>
          </a:bodyPr>
          <a:lstStyle>
            <a:lvl1pPr>
              <a:defRPr lang="it-IT" sz="42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14" name="Segnaposto contenuto 2">
            <a:extLst>
              <a:ext uri="{FF2B5EF4-FFF2-40B4-BE49-F238E27FC236}">
                <a16:creationId xmlns:a16="http://schemas.microsoft.com/office/drawing/2014/main" id="{926B296A-EB6A-9BE9-E813-B15C46524F4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1167493" y="2023984"/>
            <a:ext cx="4663440" cy="3332832"/>
          </a:xfrm>
        </p:spPr>
        <p:txBody>
          <a:bodyPr rtlCol="0">
            <a:normAutofit/>
          </a:bodyPr>
          <a:lstStyle>
            <a:lvl1pPr marL="530352" indent="-530352">
              <a:spcBef>
                <a:spcPts val="1000"/>
              </a:spcBef>
              <a:buFont typeface="+mj-lt"/>
              <a:buAutoNum type="arabicPeriod"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1097280" indent="-530352">
              <a:spcBef>
                <a:spcPts val="1000"/>
              </a:spcBef>
              <a:buFont typeface="+mj-lt"/>
              <a:buAutoNum type="alphaLcPeriod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1645920" indent="-530352">
              <a:spcBef>
                <a:spcPts val="1000"/>
              </a:spcBef>
              <a:buFont typeface="+mj-lt"/>
              <a:buAutoNum type="arabicParenR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1920240" indent="-530352">
              <a:spcBef>
                <a:spcPts val="1000"/>
              </a:spcBef>
              <a:buFont typeface="+mj-lt"/>
              <a:buAutoNum type="alphaLcParenR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2560320" indent="-514350">
              <a:spcBef>
                <a:spcPts val="1000"/>
              </a:spcBef>
              <a:buFont typeface="+mj-lt"/>
              <a:buAutoNum type="romanLcPeriod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9435B7D5-E7F8-1267-8942-3C97BE836B98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83235" y="2023984"/>
            <a:ext cx="4663440" cy="3332832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Font typeface="Arial" panose="020B0604020202020204" pitchFamily="34" charset="0"/>
              <a:buNone/>
              <a:defRPr lang="it-IT" sz="2000">
                <a:solidFill>
                  <a:schemeClr val="bg1"/>
                </a:solidFill>
                <a:latin typeface="+mn-lt"/>
              </a:defRPr>
            </a:lvl1pPr>
            <a:lvl2pPr marL="283464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2pPr>
            <a:lvl3pPr marL="566928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3pPr>
            <a:lvl4pPr marL="850392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4pPr>
            <a:lvl5pPr marL="1133856" indent="-283464">
              <a:spcBef>
                <a:spcPts val="1000"/>
              </a:spcBef>
              <a:buFont typeface="Arial" panose="020B0604020202020204" pitchFamily="34" charset="0"/>
              <a:buChar char="•"/>
              <a:defRPr lang="it-IT" sz="2000"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0426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co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o 8">
            <a:extLst>
              <a:ext uri="{FF2B5EF4-FFF2-40B4-BE49-F238E27FC236}">
                <a16:creationId xmlns:a16="http://schemas.microsoft.com/office/drawing/2014/main" id="{ABA2A58C-57B7-834C-8F5C-329932241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igura a mano libera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4" name="Figura a mano libera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136526"/>
            <a:ext cx="9779183" cy="1570038"/>
          </a:xfrm>
        </p:spPr>
        <p:txBody>
          <a:bodyPr rtlCol="0" anchor="b">
            <a:noAutofit/>
          </a:bodyPr>
          <a:lstStyle>
            <a:lvl1pPr>
              <a:defRPr lang="it-IT" sz="42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167493" y="2084832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 lang="it-IT">
                <a:latin typeface="+mn-lt"/>
              </a:defRPr>
            </a:lvl1pPr>
            <a:lvl2pPr marL="457200" indent="0">
              <a:buNone/>
              <a:defRPr lang="it-IT">
                <a:latin typeface="+mn-lt"/>
              </a:defRPr>
            </a:lvl2pPr>
            <a:lvl3pPr marL="914400" indent="0">
              <a:buNone/>
              <a:defRPr lang="it-IT">
                <a:latin typeface="+mn-lt"/>
              </a:defRPr>
            </a:lvl3pPr>
            <a:lvl4pPr marL="1371600" indent="0">
              <a:buNone/>
              <a:defRPr lang="it-IT">
                <a:latin typeface="+mn-lt"/>
              </a:defRPr>
            </a:lvl4pPr>
            <a:lvl5pPr marL="1828800" indent="0">
              <a:buNone/>
              <a:defRPr lang="it-IT">
                <a:latin typeface="+mn-lt"/>
              </a:defRPr>
            </a:lvl5pPr>
          </a:lstStyle>
          <a:p>
            <a:pPr lvl="0" rtl="0"/>
            <a:r>
              <a:rPr lang="it-IT"/>
              <a:t>Fare clic per inserire il testo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12" name="Segnaposto numero diapositiva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fin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>
            <a:extLst>
              <a:ext uri="{FF2B5EF4-FFF2-40B4-BE49-F238E27FC236}">
                <a16:creationId xmlns:a16="http://schemas.microsoft.com/office/drawing/2014/main" id="{78AD52EA-B01E-8D38-D87A-BF7EB5B58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192001" cy="6864796"/>
            <a:chOff x="0" y="-1"/>
            <a:chExt cx="12192001" cy="6864796"/>
          </a:xfrm>
        </p:grpSpPr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9AC79249-FDC0-364D-A734-AE1DE1605D28}"/>
                </a:ext>
              </a:extLst>
            </p:cNvPr>
            <p:cNvSpPr/>
            <p:nvPr userDrawn="1"/>
          </p:nvSpPr>
          <p:spPr>
            <a:xfrm>
              <a:off x="8264426" y="0"/>
              <a:ext cx="3927574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F15FBB50-09C8-B64E-AE57-67C5E70810CB}"/>
                </a:ext>
              </a:extLst>
            </p:cNvPr>
            <p:cNvGrpSpPr/>
            <p:nvPr userDrawn="1"/>
          </p:nvGrpSpPr>
          <p:grpSpPr>
            <a:xfrm>
              <a:off x="8264427" y="3685939"/>
              <a:ext cx="3927573" cy="3178856"/>
              <a:chOff x="9857014" y="13834"/>
              <a:chExt cx="2334986" cy="1881641"/>
            </a:xfrm>
          </p:grpSpPr>
          <p:sp>
            <p:nvSpPr>
              <p:cNvPr id="15" name="Figura a mano libera 14">
                <a:extLst>
                  <a:ext uri="{FF2B5EF4-FFF2-40B4-BE49-F238E27FC236}">
                    <a16:creationId xmlns:a16="http://schemas.microsoft.com/office/drawing/2014/main" id="{EFBF1E52-11FA-DC48-B7AD-75734232FFE8}"/>
                  </a:ext>
                </a:extLst>
              </p:cNvPr>
              <p:cNvSpPr/>
              <p:nvPr userDrawn="1"/>
            </p:nvSpPr>
            <p:spPr>
              <a:xfrm rot="5400000" flipH="1" flipV="1">
                <a:off x="10667433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  <p:sp>
            <p:nvSpPr>
              <p:cNvPr id="16" name="Figura a mano libera 15">
                <a:extLst>
                  <a:ext uri="{FF2B5EF4-FFF2-40B4-BE49-F238E27FC236}">
                    <a16:creationId xmlns:a16="http://schemas.microsoft.com/office/drawing/2014/main" id="{4850B620-49F5-3748-84AF-682555D52792}"/>
                  </a:ext>
                </a:extLst>
              </p:cNvPr>
              <p:cNvSpPr/>
              <p:nvPr userDrawn="1"/>
            </p:nvSpPr>
            <p:spPr>
              <a:xfrm rot="16200000" flipV="1">
                <a:off x="9499940" y="370908"/>
                <a:ext cx="1881641" cy="1167493"/>
              </a:xfrm>
              <a:custGeom>
                <a:avLst/>
                <a:gdLst>
                  <a:gd name="connsiteX0" fmla="*/ 1881641 w 1881641"/>
                  <a:gd name="connsiteY0" fmla="*/ 1167473 h 1167493"/>
                  <a:gd name="connsiteX1" fmla="*/ 1881641 w 1881641"/>
                  <a:gd name="connsiteY1" fmla="*/ 1167493 h 1167493"/>
                  <a:gd name="connsiteX2" fmla="*/ 1167493 w 1881641"/>
                  <a:gd name="connsiteY2" fmla="*/ 1167493 h 1167493"/>
                  <a:gd name="connsiteX3" fmla="*/ 0 w 1881641"/>
                  <a:gd name="connsiteY3" fmla="*/ 0 h 1167493"/>
                  <a:gd name="connsiteX4" fmla="*/ 714149 w 1881641"/>
                  <a:gd name="connsiteY4" fmla="*/ 0 h 1167493"/>
                  <a:gd name="connsiteX5" fmla="*/ 1875614 w 1881641"/>
                  <a:gd name="connsiteY5" fmla="*/ 1048124 h 1167493"/>
                  <a:gd name="connsiteX6" fmla="*/ 1881641 w 1881641"/>
                  <a:gd name="connsiteY6" fmla="*/ 1167473 h 1167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81641" h="1167493">
                    <a:moveTo>
                      <a:pt x="1881641" y="1167473"/>
                    </a:moveTo>
                    <a:lnTo>
                      <a:pt x="1881641" y="1167493"/>
                    </a:lnTo>
                    <a:lnTo>
                      <a:pt x="1167493" y="1167493"/>
                    </a:lnTo>
                    <a:cubicBezTo>
                      <a:pt x="522704" y="1167493"/>
                      <a:pt x="0" y="644789"/>
                      <a:pt x="0" y="0"/>
                    </a:cubicBezTo>
                    <a:lnTo>
                      <a:pt x="714149" y="0"/>
                    </a:lnTo>
                    <a:cubicBezTo>
                      <a:pt x="1318639" y="0"/>
                      <a:pt x="1815827" y="459408"/>
                      <a:pt x="1875614" y="1048124"/>
                    </a:cubicBezTo>
                    <a:lnTo>
                      <a:pt x="1881641" y="116747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it-IT"/>
                </a:defPPr>
              </a:lstStyle>
              <a:p>
                <a:pPr algn="ctr" rtl="0"/>
                <a:endParaRPr lang="it-IT" dirty="0"/>
              </a:p>
            </p:txBody>
          </p:sp>
        </p:grpSp>
        <p:sp>
          <p:nvSpPr>
            <p:cNvPr id="22" name="Figura a mano libera 21">
              <a:extLst>
                <a:ext uri="{FF2B5EF4-FFF2-40B4-BE49-F238E27FC236}">
                  <a16:creationId xmlns:a16="http://schemas.microsoft.com/office/drawing/2014/main" id="{BC68F289-2744-2F48-893A-3F17911625C8}"/>
                </a:ext>
              </a:extLst>
            </p:cNvPr>
            <p:cNvSpPr/>
            <p:nvPr userDrawn="1"/>
          </p:nvSpPr>
          <p:spPr>
            <a:xfrm>
              <a:off x="0" y="-1"/>
              <a:ext cx="1167493" cy="1167493"/>
            </a:xfrm>
            <a:custGeom>
              <a:avLst/>
              <a:gdLst>
                <a:gd name="connsiteX0" fmla="*/ 0 w 862693"/>
                <a:gd name="connsiteY0" fmla="*/ 0 h 862693"/>
                <a:gd name="connsiteX1" fmla="*/ 862693 w 862693"/>
                <a:gd name="connsiteY1" fmla="*/ 0 h 862693"/>
                <a:gd name="connsiteX2" fmla="*/ 0 w 862693"/>
                <a:gd name="connsiteY2" fmla="*/ 862693 h 862693"/>
                <a:gd name="connsiteX3" fmla="*/ 0 w 862693"/>
                <a:gd name="connsiteY3" fmla="*/ 0 h 862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2693" h="862693">
                  <a:moveTo>
                    <a:pt x="0" y="0"/>
                  </a:moveTo>
                  <a:lnTo>
                    <a:pt x="862693" y="0"/>
                  </a:lnTo>
                  <a:cubicBezTo>
                    <a:pt x="862693" y="476453"/>
                    <a:pt x="476452" y="862693"/>
                    <a:pt x="0" y="86269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  <p:sp>
          <p:nvSpPr>
            <p:cNvPr id="17" name="Figura a mano libera 16">
              <a:extLst>
                <a:ext uri="{FF2B5EF4-FFF2-40B4-BE49-F238E27FC236}">
                  <a16:creationId xmlns:a16="http://schemas.microsoft.com/office/drawing/2014/main" id="{39563C76-BC00-DE47-88F5-C24D3CE3325A}"/>
                </a:ext>
              </a:extLst>
            </p:cNvPr>
            <p:cNvSpPr/>
            <p:nvPr userDrawn="1"/>
          </p:nvSpPr>
          <p:spPr>
            <a:xfrm>
              <a:off x="10228214" y="-1"/>
              <a:ext cx="1963787" cy="3178856"/>
            </a:xfrm>
            <a:custGeom>
              <a:avLst/>
              <a:gdLst>
                <a:gd name="connsiteX0" fmla="*/ 0 w 1963787"/>
                <a:gd name="connsiteY0" fmla="*/ 0 h 3178856"/>
                <a:gd name="connsiteX1" fmla="*/ 1963787 w 1963787"/>
                <a:gd name="connsiteY1" fmla="*/ 0 h 3178856"/>
                <a:gd name="connsiteX2" fmla="*/ 1963787 w 1963787"/>
                <a:gd name="connsiteY2" fmla="*/ 1967129 h 3178856"/>
                <a:gd name="connsiteX3" fmla="*/ 1963787 w 1963787"/>
                <a:gd name="connsiteY3" fmla="*/ 2349671 h 3178856"/>
                <a:gd name="connsiteX4" fmla="*/ 1963787 w 1963787"/>
                <a:gd name="connsiteY4" fmla="*/ 3178856 h 3178856"/>
                <a:gd name="connsiteX5" fmla="*/ 1963753 w 1963787"/>
                <a:gd name="connsiteY5" fmla="*/ 3178856 h 3178856"/>
                <a:gd name="connsiteX6" fmla="*/ 1763002 w 1963787"/>
                <a:gd name="connsiteY6" fmla="*/ 3168629 h 3178856"/>
                <a:gd name="connsiteX7" fmla="*/ 0 w 1963787"/>
                <a:gd name="connsiteY7" fmla="*/ 1197921 h 3178856"/>
                <a:gd name="connsiteX8" fmla="*/ 0 w 1963787"/>
                <a:gd name="connsiteY8" fmla="*/ 1039961 h 3178856"/>
                <a:gd name="connsiteX9" fmla="*/ 0 w 1963787"/>
                <a:gd name="connsiteY9" fmla="*/ 0 h 3178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3787" h="3178856">
                  <a:moveTo>
                    <a:pt x="0" y="0"/>
                  </a:moveTo>
                  <a:lnTo>
                    <a:pt x="1963787" y="0"/>
                  </a:lnTo>
                  <a:lnTo>
                    <a:pt x="1963787" y="1967129"/>
                  </a:lnTo>
                  <a:lnTo>
                    <a:pt x="1963787" y="2349671"/>
                  </a:lnTo>
                  <a:lnTo>
                    <a:pt x="1963787" y="3178856"/>
                  </a:lnTo>
                  <a:lnTo>
                    <a:pt x="1963753" y="3178856"/>
                  </a:lnTo>
                  <a:lnTo>
                    <a:pt x="1763002" y="3168629"/>
                  </a:lnTo>
                  <a:cubicBezTo>
                    <a:pt x="772749" y="3067186"/>
                    <a:pt x="0" y="2223585"/>
                    <a:pt x="0" y="1197921"/>
                  </a:cubicBezTo>
                  <a:lnTo>
                    <a:pt x="0" y="1039961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it-IT"/>
              </a:defPPr>
            </a:lstStyle>
            <a:p>
              <a:pPr algn="ctr" rtl="0"/>
              <a:endParaRPr lang="it-IT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494" y="252549"/>
            <a:ext cx="6220278" cy="3262811"/>
          </a:xfrm>
        </p:spPr>
        <p:txBody>
          <a:bodyPr rtlCol="0" anchor="b">
            <a:noAutofit/>
          </a:bodyPr>
          <a:lstStyle>
            <a:lvl1pPr algn="l">
              <a:defRPr lang="it-IT" sz="6000" b="1">
                <a:latin typeface="+mj-lt"/>
              </a:defRPr>
            </a:lvl1pPr>
          </a:lstStyle>
          <a:p>
            <a:pPr rtl="0"/>
            <a:r>
              <a:rPr lang="it-IT"/>
              <a:t>Fare clic per inserire il titolo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493" y="3685939"/>
            <a:ext cx="6220277" cy="2919512"/>
          </a:xfrm>
        </p:spPr>
        <p:txBody>
          <a:bodyPr rtlCol="0" anchor="t" anchorCtr="0">
            <a:normAutofit/>
          </a:bodyPr>
          <a:lstStyle>
            <a:lvl1pPr marL="0" indent="0" algn="l">
              <a:buNone/>
              <a:defRPr lang="it-IT" sz="2800">
                <a:latin typeface="+mn-lt"/>
              </a:defRPr>
            </a:lvl1pPr>
            <a:lvl2pPr marL="457200" indent="0" algn="ctr">
              <a:buNone/>
              <a:defRPr lang="it-IT" sz="2000"/>
            </a:lvl2pPr>
            <a:lvl3pPr marL="914400" indent="0" algn="ctr">
              <a:buNone/>
              <a:defRPr lang="it-IT" sz="1800"/>
            </a:lvl3pPr>
            <a:lvl4pPr marL="1371600" indent="0" algn="ctr">
              <a:buNone/>
              <a:defRPr lang="it-IT" sz="1600"/>
            </a:lvl4pPr>
            <a:lvl5pPr marL="1828800" indent="0" algn="ctr">
              <a:buNone/>
              <a:defRPr lang="it-IT" sz="1600"/>
            </a:lvl5pPr>
            <a:lvl6pPr marL="2286000" indent="0" algn="ctr">
              <a:buNone/>
              <a:defRPr lang="it-IT" sz="1600"/>
            </a:lvl6pPr>
            <a:lvl7pPr marL="2743200" indent="0" algn="ctr">
              <a:buNone/>
              <a:defRPr lang="it-IT" sz="1600"/>
            </a:lvl7pPr>
            <a:lvl8pPr marL="3200400" indent="0" algn="ctr">
              <a:buNone/>
              <a:defRPr lang="it-IT" sz="1600"/>
            </a:lvl8pPr>
            <a:lvl9pPr marL="3657600" indent="0" algn="ctr">
              <a:buNone/>
              <a:defRPr lang="it-IT" sz="1600"/>
            </a:lvl9pPr>
          </a:lstStyle>
          <a:p>
            <a:pPr lvl="0" rtl="0"/>
            <a:r>
              <a:rPr lang="it-IT"/>
              <a:t>Fare clic per inserire il testo</a:t>
            </a:r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it-IT"/>
            </a:defPPr>
          </a:lstStyle>
          <a:p>
            <a:pPr rtl="0"/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it-IT"/>
            </a:defPPr>
          </a:lstStyle>
          <a:p>
            <a:pPr lvl="0" rtl="0"/>
            <a:r>
              <a:rPr lang="it-IT"/>
              <a:t>Fare clic per modificare lo stile del titolo</a:t>
            </a:r>
          </a:p>
          <a:p>
            <a:pPr lvl="1" rtl="0"/>
            <a:r>
              <a:rPr lang="it-IT"/>
              <a:t>Secondo livello</a:t>
            </a:r>
          </a:p>
          <a:p>
            <a:pPr lvl="2" rtl="0"/>
            <a:r>
              <a:rPr lang="it-IT"/>
              <a:t>Terzo livello</a:t>
            </a:r>
          </a:p>
          <a:p>
            <a:pPr lvl="3" rtl="0"/>
            <a:r>
              <a:rPr lang="it-IT"/>
              <a:t>Quarto livello</a:t>
            </a:r>
          </a:p>
          <a:p>
            <a:pPr lvl="4" rtl="0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it-IT"/>
              <a:t>08/09/20XX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it-IT"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it-IT" smtClean="0"/>
              <a:pPr rtl="0"/>
              <a:t>‹Nr.›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59" r:id="rId4"/>
    <p:sldLayoutId id="2147483668" r:id="rId5"/>
    <p:sldLayoutId id="2147483669" r:id="rId6"/>
    <p:sldLayoutId id="2147483661" r:id="rId7"/>
    <p:sldLayoutId id="2147483666" r:id="rId8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it-IT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it-IT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it-IT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086" y="2389239"/>
            <a:ext cx="7096933" cy="1806540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So verwenden Sie E-Mail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F98ABE60-ED24-9164-0E9B-C490E1213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26BC9DE8-A5CC-4BE1-0DE5-CB15D01A7919}"/>
              </a:ext>
            </a:extLst>
          </p:cNvPr>
          <p:cNvSpPr txBox="1">
            <a:spLocks/>
          </p:cNvSpPr>
          <p:nvPr/>
        </p:nvSpPr>
        <p:spPr>
          <a:xfrm>
            <a:off x="2227004" y="6327058"/>
            <a:ext cx="9129254" cy="530942"/>
          </a:xfrm>
          <a:prstGeom prst="rect">
            <a:avLst/>
          </a:prstGeom>
        </p:spPr>
        <p:txBody>
          <a:bodyPr rtlCol="0"/>
          <a:lstStyle>
            <a:defPPr>
              <a:defRPr lang="it-IT"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" sz="2000" dirty="0"/>
              <a:t>Erasmus+ Projekt: 2022-2-LI01-KA210-ADU-000094079</a:t>
            </a:r>
          </a:p>
        </p:txBody>
      </p:sp>
      <p:pic>
        <p:nvPicPr>
          <p:cNvPr id="7" name="Immagine 6" descr="Immagine che contiene testo, Carattere, schermata, Blu elettrico&#10;&#10;Descrizione generata automaticamente">
            <a:extLst>
              <a:ext uri="{FF2B5EF4-FFF2-40B4-BE49-F238E27FC236}">
                <a16:creationId xmlns:a16="http://schemas.microsoft.com/office/drawing/2014/main" id="{980D0943-C0EB-EC96-B9D1-9459A0B352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51"/>
          <a:stretch/>
        </p:blipFill>
        <p:spPr>
          <a:xfrm>
            <a:off x="8863780" y="6213810"/>
            <a:ext cx="2005781" cy="55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Was ist eine E-Mail?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56" y="2812892"/>
            <a:ext cx="9779182" cy="732826"/>
          </a:xfrm>
        </p:spPr>
        <p:txBody>
          <a:bodyPr vert="horz" lIns="91440" tIns="45720" rIns="91440" bIns="45720" rtlCol="0" anchor="t">
            <a:normAutofit/>
          </a:bodyPr>
          <a:lstStyle>
            <a:defPPr>
              <a:defRPr lang="it-IT"/>
            </a:defPPr>
          </a:lstStyle>
          <a:p>
            <a:pPr rtl="0"/>
            <a:r>
              <a:rPr lang="de" sz="3600" dirty="0">
                <a:highlight>
                  <a:srgbClr val="FFFF00"/>
                </a:highlight>
              </a:rPr>
              <a:t>paolorossi </a:t>
            </a:r>
            <a:r>
              <a:rPr lang="de" sz="3600" dirty="0">
                <a:highlight>
                  <a:srgbClr val="00FF00"/>
                </a:highlight>
              </a:rPr>
              <a:t>@ </a:t>
            </a:r>
            <a:r>
              <a:rPr lang="de" sz="3600" dirty="0">
                <a:highlight>
                  <a:srgbClr val="00FFFF"/>
                </a:highlight>
              </a:rPr>
              <a:t>gmail.com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Es ist wie Ihre Privatadresse, aber in der digitalen Welt und ermöglicht Ihnen das Senden und Empfangen digitaler Nachrichten.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DAF280EA-1689-315E-95DD-91AE965B180A}"/>
              </a:ext>
            </a:extLst>
          </p:cNvPr>
          <p:cNvCxnSpPr>
            <a:cxnSpLocks/>
          </p:cNvCxnSpPr>
          <p:nvPr/>
        </p:nvCxnSpPr>
        <p:spPr>
          <a:xfrm flipH="1">
            <a:off x="4144297" y="3395155"/>
            <a:ext cx="765732" cy="6945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ttotitolo 2">
            <a:extLst>
              <a:ext uri="{FF2B5EF4-FFF2-40B4-BE49-F238E27FC236}">
                <a16:creationId xmlns:a16="http://schemas.microsoft.com/office/drawing/2014/main" id="{2C90F97D-1D19-B630-3744-F61BFFAA1C84}"/>
              </a:ext>
            </a:extLst>
          </p:cNvPr>
          <p:cNvSpPr txBox="1">
            <a:spLocks/>
          </p:cNvSpPr>
          <p:nvPr/>
        </p:nvSpPr>
        <p:spPr>
          <a:xfrm>
            <a:off x="581291" y="4307547"/>
            <a:ext cx="4476223" cy="2273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Benutzername: Dies ist Ihr Adressname.</a:t>
            </a:r>
          </a:p>
          <a:p>
            <a:r>
              <a:rPr lang="de" dirty="0"/>
              <a:t>Dies kann Ihr Name sein und Sie können die Teile durch einen Punkt (.) oder einen Bindestrich (-,_) trennen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CEAAE14-6594-67E2-A290-A6A3762D5E41}"/>
              </a:ext>
            </a:extLst>
          </p:cNvPr>
          <p:cNvCxnSpPr>
            <a:cxnSpLocks/>
          </p:cNvCxnSpPr>
          <p:nvPr/>
        </p:nvCxnSpPr>
        <p:spPr>
          <a:xfrm>
            <a:off x="7281972" y="3433417"/>
            <a:ext cx="888634" cy="65630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ottotitolo 2">
            <a:extLst>
              <a:ext uri="{FF2B5EF4-FFF2-40B4-BE49-F238E27FC236}">
                <a16:creationId xmlns:a16="http://schemas.microsoft.com/office/drawing/2014/main" id="{4AF7EE80-4EB8-4977-9BAB-8BE86A56C85A}"/>
              </a:ext>
            </a:extLst>
          </p:cNvPr>
          <p:cNvSpPr txBox="1">
            <a:spLocks/>
          </p:cNvSpPr>
          <p:nvPr/>
        </p:nvSpPr>
        <p:spPr>
          <a:xfrm>
            <a:off x="7134488" y="4307547"/>
            <a:ext cx="4737964" cy="2273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Geben Sie an, wer Ihnen Platz zum Senden und Empfangen Ihrer Nachrichten bietet. Der bekannteste Anbieter ist Google, der seine Leerzeichen mit „gmail.com“ angibt.</a:t>
            </a:r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Mein Posteingang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167492" y="1721227"/>
            <a:ext cx="9554584" cy="912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Wenn wir ein Smartphone kaufen und für den Gebrauch vorbereiten, erstellen oder geben wir eine E-Mail-Adresse ein.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803699" y="3120059"/>
            <a:ext cx="6821217" cy="2130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u="sng" dirty="0"/>
              <a:t>Wie greifen Sie auf Ihren Posteingang zu?</a:t>
            </a:r>
          </a:p>
          <a:p>
            <a:endParaRPr lang="it-IT" dirty="0"/>
          </a:p>
          <a:p>
            <a:r>
              <a:rPr lang="de" dirty="0"/>
              <a:t>Wenn Sie ein „ </a:t>
            </a:r>
            <a:r>
              <a:rPr lang="de" dirty="0" err="1"/>
              <a:t>iPhone </a:t>
            </a:r>
            <a:r>
              <a:rPr lang="de" dirty="0"/>
              <a:t>“ haben, suchen Sie nach diesem Feld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79D2F999-682B-68DA-B7DB-69242A6934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881" b="4300"/>
          <a:stretch/>
        </p:blipFill>
        <p:spPr>
          <a:xfrm>
            <a:off x="7624916" y="3728748"/>
            <a:ext cx="1713271" cy="152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132119A-8B6F-0C75-6BE0-8D40F3159824}"/>
              </a:ext>
            </a:extLst>
          </p:cNvPr>
          <p:cNvSpPr txBox="1"/>
          <p:nvPr/>
        </p:nvSpPr>
        <p:spPr>
          <a:xfrm>
            <a:off x="803699" y="5613061"/>
            <a:ext cx="60984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2800" dirty="0"/>
              <a:t>Wenn Sie ein anderes Telefon als </a:t>
            </a:r>
            <a:r>
              <a:rPr lang="de" sz="2800" dirty="0" err="1"/>
              <a:t>das iPhone besitzen, </a:t>
            </a:r>
            <a:r>
              <a:rPr lang="de" sz="2800" dirty="0"/>
              <a:t>suchen Sie nach diesem Feld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532673BD-96BD-0976-9800-7CEA6B8C4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4916" y="5408943"/>
            <a:ext cx="1681948" cy="12614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72993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Wo finde ich meine E-Mail?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1" y="1693113"/>
            <a:ext cx="9150443" cy="912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Durch Klicken auf das Kästchen können Sie Ihren Posteingang öffnen.</a:t>
            </a:r>
          </a:p>
        </p:txBody>
      </p:sp>
      <p:sp>
        <p:nvSpPr>
          <p:cNvPr id="11" name="Sottotitolo 2">
            <a:extLst>
              <a:ext uri="{FF2B5EF4-FFF2-40B4-BE49-F238E27FC236}">
                <a16:creationId xmlns:a16="http://schemas.microsoft.com/office/drawing/2014/main" id="{5E7D2085-3E1B-0769-D1FD-EC0894EBB0EC}"/>
              </a:ext>
            </a:extLst>
          </p:cNvPr>
          <p:cNvSpPr txBox="1">
            <a:spLocks/>
          </p:cNvSpPr>
          <p:nvPr/>
        </p:nvSpPr>
        <p:spPr>
          <a:xfrm>
            <a:off x="6096000" y="2629231"/>
            <a:ext cx="5434098" cy="38210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Durch Klicken auf das Symbol oben können Sie Ihre E-Mail-Adresse einsehen.</a:t>
            </a:r>
          </a:p>
          <a:p>
            <a:endParaRPr lang="it-IT" dirty="0"/>
          </a:p>
          <a:p>
            <a:r>
              <a:rPr lang="de" dirty="0"/>
              <a:t>Jetzt kennen Sie Ihre Adresse und können sie an Freunde, Familie oder Hausarzt weitergeben, damit Sie von ihnen digitale Nachrichten oder digitale Dokumente erhalten können.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6" name="Immagine 5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3753D15F-F021-09F0-5810-0DCD66201A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757" b="53655"/>
          <a:stretch/>
        </p:blipFill>
        <p:spPr>
          <a:xfrm>
            <a:off x="72721" y="2605963"/>
            <a:ext cx="3086100" cy="2935825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598848E-6B77-F92F-DB67-6F896D3FCF07}"/>
              </a:ext>
            </a:extLst>
          </p:cNvPr>
          <p:cNvSpPr/>
          <p:nvPr/>
        </p:nvSpPr>
        <p:spPr>
          <a:xfrm>
            <a:off x="336237" y="3082413"/>
            <a:ext cx="2864163" cy="1873045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2DF8A1-DA1F-9BB4-8498-BD669C8E5361}"/>
              </a:ext>
            </a:extLst>
          </p:cNvPr>
          <p:cNvSpPr/>
          <p:nvPr/>
        </p:nvSpPr>
        <p:spPr>
          <a:xfrm>
            <a:off x="2433484" y="2629231"/>
            <a:ext cx="76691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" name="Immagine 9" descr="Immagine che contiene testo, schermata, software, multimediale&#10;&#10;Descrizione generata automaticamente">
            <a:extLst>
              <a:ext uri="{FF2B5EF4-FFF2-40B4-BE49-F238E27FC236}">
                <a16:creationId xmlns:a16="http://schemas.microsoft.com/office/drawing/2014/main" id="{48CE1876-F3DF-E941-267F-3636E8799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17" b="55054"/>
          <a:stretch/>
        </p:blipFill>
        <p:spPr>
          <a:xfrm>
            <a:off x="2746384" y="4120698"/>
            <a:ext cx="3086100" cy="2477729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E33C384A-4062-5B27-7F18-A877FAF3F058}"/>
              </a:ext>
            </a:extLst>
          </p:cNvPr>
          <p:cNvSpPr/>
          <p:nvPr/>
        </p:nvSpPr>
        <p:spPr>
          <a:xfrm>
            <a:off x="3496856" y="4955458"/>
            <a:ext cx="839170" cy="36871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C38B241E-1553-D116-7D91-A75755C5B7E8}"/>
              </a:ext>
            </a:extLst>
          </p:cNvPr>
          <p:cNvSpPr/>
          <p:nvPr/>
        </p:nvSpPr>
        <p:spPr>
          <a:xfrm>
            <a:off x="4321285" y="4955458"/>
            <a:ext cx="839170" cy="152400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2304C12F-24F1-74F4-5173-3CCC926FCC7D}"/>
              </a:ext>
            </a:extLst>
          </p:cNvPr>
          <p:cNvSpPr/>
          <p:nvPr/>
        </p:nvSpPr>
        <p:spPr>
          <a:xfrm>
            <a:off x="3499832" y="4800400"/>
            <a:ext cx="1586666" cy="5397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41214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Was finde ich in meinem Posteingang?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693113"/>
            <a:ext cx="9554584" cy="139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Der Briefkasten ist wie ein Schrank mit mehreren Schubladen. Jede Schublade enthält eine Art </a:t>
            </a:r>
            <a:br>
              <a:rPr lang="de" dirty="0"/>
            </a:br>
            <a:r>
              <a:rPr lang="de" dirty="0"/>
              <a:t>Nachricht.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543527" y="3263151"/>
            <a:ext cx="728786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2800" dirty="0"/>
              <a:t>Posteingang (oder Haupteingang) – ist die Schublade, in der Sie Nachrichten empfangen. Es ist das, das Sie bereits geöffnet vorfinden, wenn Sie Ihren Posteingang öffnen</a:t>
            </a:r>
          </a:p>
          <a:p>
            <a:endParaRPr lang="it-IT" sz="2800" dirty="0"/>
          </a:p>
          <a:p>
            <a:r>
              <a:rPr lang="de" sz="2800" dirty="0"/>
              <a:t>Gesendete E-Mails (oder gesendete Elemente) – Dies ist die Schublade, in der Sie die Nachrichten finden, die Sie an andere senden</a:t>
            </a:r>
          </a:p>
        </p:txBody>
      </p:sp>
      <p:pic>
        <p:nvPicPr>
          <p:cNvPr id="7" name="Immagine 6" descr="Immagine che contiene testo, schermata, software, Icona del computer&#10;&#10;Descrizione generata automaticamente">
            <a:extLst>
              <a:ext uri="{FF2B5EF4-FFF2-40B4-BE49-F238E27FC236}">
                <a16:creationId xmlns:a16="http://schemas.microsoft.com/office/drawing/2014/main" id="{64BEA5CF-9055-6E3B-B54B-384529EA7F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74" b="31183"/>
          <a:stretch/>
        </p:blipFill>
        <p:spPr>
          <a:xfrm>
            <a:off x="8404669" y="2262401"/>
            <a:ext cx="3086100" cy="4501818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4585429-AEEC-2FDE-3416-AFF5193DE032}"/>
              </a:ext>
            </a:extLst>
          </p:cNvPr>
          <p:cNvSpPr/>
          <p:nvPr/>
        </p:nvSpPr>
        <p:spPr>
          <a:xfrm>
            <a:off x="8568813" y="3864077"/>
            <a:ext cx="2389239" cy="2389239"/>
          </a:xfrm>
          <a:prstGeom prst="rect">
            <a:avLst/>
          </a:prstGeom>
          <a:solidFill>
            <a:srgbClr val="E0EDF5"/>
          </a:solidFill>
          <a:ln>
            <a:solidFill>
              <a:srgbClr val="E0ED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D0D32C02-0641-131B-F02B-1A7FBAF7B0CE}"/>
              </a:ext>
            </a:extLst>
          </p:cNvPr>
          <p:cNvSpPr/>
          <p:nvPr/>
        </p:nvSpPr>
        <p:spPr>
          <a:xfrm>
            <a:off x="8404668" y="6430297"/>
            <a:ext cx="1358763" cy="33392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D1ACE27-32A9-0500-3B56-EF77EF20D020}"/>
              </a:ext>
            </a:extLst>
          </p:cNvPr>
          <p:cNvSpPr/>
          <p:nvPr/>
        </p:nvSpPr>
        <p:spPr>
          <a:xfrm>
            <a:off x="8404668" y="3441665"/>
            <a:ext cx="1358763" cy="4224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297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Wie schreibe ich eine E-Mail?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333223" y="1368648"/>
            <a:ext cx="10803585" cy="1415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Eine E-Mail zu schreiben ist wie einen Brief zu schreiben.</a:t>
            </a:r>
          </a:p>
          <a:p>
            <a:r>
              <a:rPr lang="de" dirty="0"/>
              <a:t>Suchen Sie nach der Schaltfläche „Neue E-Mail“ oder „Verfassen“, um Ihr digitales Blatt zu öffnen.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7035188" y="2787445"/>
            <a:ext cx="4243592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7059562" y="3429000"/>
            <a:ext cx="766916" cy="539793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7911885" y="3479369"/>
            <a:ext cx="1482838" cy="489424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t-IT" dirty="0" err="1">
                <a:solidFill>
                  <a:schemeClr val="tx1"/>
                </a:solidFill>
              </a:rPr>
              <a:t>Peter.Klein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46B3752-B637-F642-FF2F-3EBEB58D543B}"/>
              </a:ext>
            </a:extLst>
          </p:cNvPr>
          <p:cNvSpPr/>
          <p:nvPr/>
        </p:nvSpPr>
        <p:spPr>
          <a:xfrm>
            <a:off x="7059562" y="4069077"/>
            <a:ext cx="766916" cy="53979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486F36F5-1A8C-939B-F126-1C5684A407D7}"/>
              </a:ext>
            </a:extLst>
          </p:cNvPr>
          <p:cNvSpPr/>
          <p:nvPr/>
        </p:nvSpPr>
        <p:spPr>
          <a:xfrm>
            <a:off x="7035187" y="4748979"/>
            <a:ext cx="1371394" cy="53979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</p:cNvCxnSpPr>
          <p:nvPr/>
        </p:nvCxnSpPr>
        <p:spPr>
          <a:xfrm flipH="1" flipV="1">
            <a:off x="5952178" y="3055668"/>
            <a:ext cx="1107384" cy="6432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87D0B3-D78A-73D9-B5A0-73BDF97F52A8}"/>
              </a:ext>
            </a:extLst>
          </p:cNvPr>
          <p:cNvSpPr txBox="1"/>
          <p:nvPr/>
        </p:nvSpPr>
        <p:spPr>
          <a:xfrm>
            <a:off x="273312" y="2763810"/>
            <a:ext cx="5678865" cy="52322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Gibt an, wer die Nachricht sendet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3C982CB-8FB3-631B-E4FE-78AEFADF322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4176793"/>
            <a:ext cx="939187" cy="13118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0B690CE-2D61-D1E6-FBDD-C7F51284760E}"/>
              </a:ext>
            </a:extLst>
          </p:cNvPr>
          <p:cNvSpPr txBox="1"/>
          <p:nvPr/>
        </p:nvSpPr>
        <p:spPr>
          <a:xfrm>
            <a:off x="273313" y="3524500"/>
            <a:ext cx="5732710" cy="138499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Hier müssen Sie die E-Mail-Adresse der Person eingeben, an die Sie die Nachricht senden möchten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4C561EF5-0867-C0D4-BC3C-2AC9E5ABE968}"/>
              </a:ext>
            </a:extLst>
          </p:cNvPr>
          <p:cNvCxnSpPr>
            <a:cxnSpLocks/>
          </p:cNvCxnSpPr>
          <p:nvPr/>
        </p:nvCxnSpPr>
        <p:spPr>
          <a:xfrm flipH="1">
            <a:off x="6094149" y="5125028"/>
            <a:ext cx="942289" cy="233032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AF33F6E-82B9-45CB-DD25-8C5A389A1583}"/>
              </a:ext>
            </a:extLst>
          </p:cNvPr>
          <p:cNvSpPr txBox="1"/>
          <p:nvPr/>
        </p:nvSpPr>
        <p:spPr>
          <a:xfrm>
            <a:off x="304956" y="5191452"/>
            <a:ext cx="5724946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Es ist ein kurzer Satz, der den Inhalt Ihrer Nachricht zusammenfasst</a:t>
            </a:r>
          </a:p>
        </p:txBody>
      </p:sp>
    </p:spTree>
    <p:extLst>
      <p:ext uri="{BB962C8B-B14F-4D97-AF65-F5344CB8AC3E}">
        <p14:creationId xmlns:p14="http://schemas.microsoft.com/office/powerpoint/2010/main" val="3546337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-59574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Wie schreibe ich eine E-Mail?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pic>
        <p:nvPicPr>
          <p:cNvPr id="9" name="Immagine 8" descr="Immagine che contiene testo, schermata, Carattere, ricevuta&#10;&#10;Descrizione generata automaticamente">
            <a:extLst>
              <a:ext uri="{FF2B5EF4-FFF2-40B4-BE49-F238E27FC236}">
                <a16:creationId xmlns:a16="http://schemas.microsoft.com/office/drawing/2014/main" id="{05AB0AD6-EA66-0574-88F8-005B91BF72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1" b="52426"/>
          <a:stretch/>
        </p:blipFill>
        <p:spPr>
          <a:xfrm>
            <a:off x="1066148" y="2642229"/>
            <a:ext cx="4178095" cy="393781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FD6774B-DD2A-2A87-3685-17E8AD5A6F7B}"/>
              </a:ext>
            </a:extLst>
          </p:cNvPr>
          <p:cNvSpPr/>
          <p:nvPr/>
        </p:nvSpPr>
        <p:spPr>
          <a:xfrm>
            <a:off x="3496856" y="2642229"/>
            <a:ext cx="527205" cy="667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95ADBFBE-0070-CC31-6EEE-5AF768822219}"/>
              </a:ext>
            </a:extLst>
          </p:cNvPr>
          <p:cNvSpPr/>
          <p:nvPr/>
        </p:nvSpPr>
        <p:spPr>
          <a:xfrm>
            <a:off x="1830570" y="3386626"/>
            <a:ext cx="1504643" cy="383458"/>
          </a:xfrm>
          <a:prstGeom prst="rect">
            <a:avLst/>
          </a:prstGeom>
          <a:solidFill>
            <a:srgbClr val="F6F9FE"/>
          </a:solidFill>
          <a:ln>
            <a:solidFill>
              <a:srgbClr val="F6F9F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7B271266-ADD7-FB90-2B67-7F3D1E636DB3}"/>
              </a:ext>
            </a:extLst>
          </p:cNvPr>
          <p:cNvSpPr/>
          <p:nvPr/>
        </p:nvSpPr>
        <p:spPr>
          <a:xfrm>
            <a:off x="1086120" y="5281397"/>
            <a:ext cx="1371394" cy="5397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5749B824-45DC-98D4-3CD0-688CD99D904C}"/>
              </a:ext>
            </a:extLst>
          </p:cNvPr>
          <p:cNvCxnSpPr>
            <a:cxnSpLocks/>
          </p:cNvCxnSpPr>
          <p:nvPr/>
        </p:nvCxnSpPr>
        <p:spPr>
          <a:xfrm>
            <a:off x="2477486" y="5569106"/>
            <a:ext cx="3618514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BF221D37-ACED-904A-C910-674CCD8AF39F}"/>
              </a:ext>
            </a:extLst>
          </p:cNvPr>
          <p:cNvSpPr/>
          <p:nvPr/>
        </p:nvSpPr>
        <p:spPr>
          <a:xfrm>
            <a:off x="4157765" y="2642228"/>
            <a:ext cx="471948" cy="539793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4D10045-D3DC-C5EA-8B0D-377F5C38B09F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580604" y="3309486"/>
            <a:ext cx="2991896" cy="4843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8A6146EF-DD9C-3CFD-9A20-C9577A573D52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4642528" y="2241137"/>
            <a:ext cx="1929972" cy="417900"/>
          </a:xfrm>
          <a:prstGeom prst="straightConnector1">
            <a:avLst/>
          </a:prstGeom>
          <a:ln w="38100">
            <a:solidFill>
              <a:srgbClr val="FF99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A9B2501-7615-F915-31BE-B5F81BE4F0E7}"/>
              </a:ext>
            </a:extLst>
          </p:cNvPr>
          <p:cNvSpPr txBox="1"/>
          <p:nvPr/>
        </p:nvSpPr>
        <p:spPr>
          <a:xfrm>
            <a:off x="6572500" y="1548639"/>
            <a:ext cx="5447436" cy="1384995"/>
          </a:xfrm>
          <a:prstGeom prst="rect">
            <a:avLst/>
          </a:prstGeom>
          <a:noFill/>
          <a:ln w="28575">
            <a:solidFill>
              <a:srgbClr val="FF99CC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Sobald Sie Ihre Nachricht geschrieben haben, klicken Sie auf „Senden“.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25A9F5D-98D0-A608-0032-9F32996CE1E0}"/>
              </a:ext>
            </a:extLst>
          </p:cNvPr>
          <p:cNvSpPr txBox="1"/>
          <p:nvPr/>
        </p:nvSpPr>
        <p:spPr>
          <a:xfrm>
            <a:off x="6205316" y="5281397"/>
            <a:ext cx="5238852" cy="52322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Schreiben Sie hier Ihre Nachricht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E40679D6-0A1E-B157-C743-65FD17C1CE7C}"/>
              </a:ext>
            </a:extLst>
          </p:cNvPr>
          <p:cNvSpPr txBox="1"/>
          <p:nvPr/>
        </p:nvSpPr>
        <p:spPr>
          <a:xfrm>
            <a:off x="6572500" y="3101301"/>
            <a:ext cx="5238852" cy="13849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de" sz="2800" dirty="0"/>
              <a:t>Hier können Sie ein Dokument oder Foto hinzufügen, das Sie versenden möchten</a:t>
            </a:r>
          </a:p>
        </p:txBody>
      </p:sp>
    </p:spTree>
    <p:extLst>
      <p:ext uri="{BB962C8B-B14F-4D97-AF65-F5344CB8AC3E}">
        <p14:creationId xmlns:p14="http://schemas.microsoft.com/office/powerpoint/2010/main" val="2550473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192" y="217667"/>
            <a:ext cx="9779183" cy="1570038"/>
          </a:xfrm>
        </p:spPr>
        <p:txBody>
          <a:bodyPr rtlCol="0"/>
          <a:lstStyle>
            <a:defPPr>
              <a:defRPr lang="it-IT"/>
            </a:defPPr>
          </a:lstStyle>
          <a:p>
            <a:pPr rtl="0"/>
            <a:r>
              <a:rPr lang="de" dirty="0"/>
              <a:t>Vorsicht vor Junk-Mail</a:t>
            </a:r>
          </a:p>
        </p:txBody>
      </p:sp>
      <p:pic>
        <p:nvPicPr>
          <p:cNvPr id="4" name="Immagine 3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C9DBF9E5-CD67-4D59-F801-AF788FFE1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3" y="0"/>
            <a:ext cx="2329363" cy="931745"/>
          </a:xfrm>
          <a:prstGeom prst="rect">
            <a:avLst/>
          </a:prstGeom>
        </p:spPr>
      </p:pic>
      <p:sp>
        <p:nvSpPr>
          <p:cNvPr id="5" name="Sottotitolo 2">
            <a:extLst>
              <a:ext uri="{FF2B5EF4-FFF2-40B4-BE49-F238E27FC236}">
                <a16:creationId xmlns:a16="http://schemas.microsoft.com/office/drawing/2014/main" id="{C62C8177-F0B6-B02C-3682-183D8307E999}"/>
              </a:ext>
            </a:extLst>
          </p:cNvPr>
          <p:cNvSpPr txBox="1">
            <a:spLocks/>
          </p:cNvSpPr>
          <p:nvPr/>
        </p:nvSpPr>
        <p:spPr>
          <a:xfrm>
            <a:off x="1055192" y="1882566"/>
            <a:ext cx="9554584" cy="1138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it-IT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it-IT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 dirty="0"/>
              <a:t>Zu den verfügbaren Schubladen in Ihrem Posteingang gehört das Feld „Spam“ oder „Junk-Mail“.</a:t>
            </a:r>
          </a:p>
          <a:p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8201D2-B7C7-9285-3418-90E1F33F4804}"/>
              </a:ext>
            </a:extLst>
          </p:cNvPr>
          <p:cNvSpPr txBox="1"/>
          <p:nvPr/>
        </p:nvSpPr>
        <p:spPr>
          <a:xfrm>
            <a:off x="1055192" y="3116004"/>
            <a:ext cx="955458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" sz="2800" dirty="0"/>
              <a:t>Hier landen unerwünschte Nachrichten wie Werbung, Angebote, Betrugsnachrichten.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268DD9-31A8-AFB3-83A7-417523A2E386}"/>
              </a:ext>
            </a:extLst>
          </p:cNvPr>
          <p:cNvSpPr txBox="1"/>
          <p:nvPr/>
        </p:nvSpPr>
        <p:spPr>
          <a:xfrm>
            <a:off x="1055192" y="4601431"/>
            <a:ext cx="9554584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e" sz="2800" dirty="0"/>
              <a:t>Geben Sie Ihre Adresse nicht an Fremde weiter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" sz="2800" dirty="0"/>
              <a:t>Klicken Sie nicht auf Links und öffnen Sie keine Anhänge von Adressen, die Sie nicht kennen</a:t>
            </a:r>
          </a:p>
        </p:txBody>
      </p:sp>
    </p:spTree>
    <p:extLst>
      <p:ext uri="{BB962C8B-B14F-4D97-AF65-F5344CB8AC3E}">
        <p14:creationId xmlns:p14="http://schemas.microsoft.com/office/powerpoint/2010/main" val="2107583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Carattere, Elementi grafici, logo, schermata&#10;&#10;Descrizione generata automaticamente">
            <a:extLst>
              <a:ext uri="{FF2B5EF4-FFF2-40B4-BE49-F238E27FC236}">
                <a16:creationId xmlns:a16="http://schemas.microsoft.com/office/drawing/2014/main" id="{58ABA3EA-7F33-3636-7350-3659AD17C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441" y="2358741"/>
            <a:ext cx="5351294" cy="2140517"/>
          </a:xfrm>
          <a:prstGeom prst="rect">
            <a:avLst/>
          </a:prstGeom>
        </p:spPr>
      </p:pic>
      <p:pic>
        <p:nvPicPr>
          <p:cNvPr id="11" name="Immagine 10" descr="Immagine che contiene testo, schermata, linea, Carattere&#10;&#10;Descrizione generata automaticamente">
            <a:extLst>
              <a:ext uri="{FF2B5EF4-FFF2-40B4-BE49-F238E27FC236}">
                <a16:creationId xmlns:a16="http://schemas.microsoft.com/office/drawing/2014/main" id="{FC2DD2D1-FEED-A573-AF0E-968A52F6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0271"/>
            <a:ext cx="7064478" cy="945423"/>
          </a:xfrm>
          <a:prstGeom prst="rect">
            <a:avLst/>
          </a:prstGeom>
        </p:spPr>
      </p:pic>
      <p:pic>
        <p:nvPicPr>
          <p:cNvPr id="13" name="Immagine 12" descr="Immagine che contiene simbolo, cerchio, schermata, Carattere&#10;&#10;Descrizione generata automaticamente">
            <a:extLst>
              <a:ext uri="{FF2B5EF4-FFF2-40B4-BE49-F238E27FC236}">
                <a16:creationId xmlns:a16="http://schemas.microsoft.com/office/drawing/2014/main" id="{8D4FEE23-45EB-8DF2-3B1C-97932D4CA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0735" y="6348035"/>
            <a:ext cx="1312606" cy="5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73525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ta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3135356_TF45331398_Win32" id="{116537B0-5921-4835-BA42-AA82ECD574B7}" vid="{7D28A4BB-AA9C-42F9-90F7-4958B4CC410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A8381C-73EB-48EA-B45F-7B7C8C7DF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E98C35-9ECE-4425-BCBA-00E118C705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AA6A711-2C3F-4EC0-B88B-62D7408511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470</Words>
  <Application>Microsoft Office PowerPoint</Application>
  <PresentationFormat>Breitbild</PresentationFormat>
  <Paragraphs>51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Tenorite</vt:lpstr>
      <vt:lpstr>Personalizzata</vt:lpstr>
      <vt:lpstr>So verwenden Sie E-Mail</vt:lpstr>
      <vt:lpstr>Was ist eine E-Mail?</vt:lpstr>
      <vt:lpstr>Mein Posteingang</vt:lpstr>
      <vt:lpstr>Wo finde ich meine E-Mail?</vt:lpstr>
      <vt:lpstr>Was finde ich in meinem Posteingang?</vt:lpstr>
      <vt:lpstr>Wie schreibe ich eine E-Mail?</vt:lpstr>
      <vt:lpstr>Wie schreibe ich eine E-Mail?</vt:lpstr>
      <vt:lpstr>Vorsicht vor Junk-Mail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 usare l’email</dc:title>
  <dc:creator>Phillip Carleton</dc:creator>
  <cp:lastModifiedBy>Ingo</cp:lastModifiedBy>
  <cp:revision>8</cp:revision>
  <dcterms:created xsi:type="dcterms:W3CDTF">2024-05-08T15:21:14Z</dcterms:created>
  <dcterms:modified xsi:type="dcterms:W3CDTF">2024-10-21T10:42:45Z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